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70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5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19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6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20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62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32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81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60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94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26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CBF80-1D46-4BD1-A609-3C41386CCDE1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29113-CAD6-432E-89EB-6234F0040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03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8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984"/>
            <a:ext cx="12192000" cy="64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237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1</cp:revision>
  <dcterms:created xsi:type="dcterms:W3CDTF">2024-07-22T08:36:35Z</dcterms:created>
  <dcterms:modified xsi:type="dcterms:W3CDTF">2024-07-22T08:36:58Z</dcterms:modified>
</cp:coreProperties>
</file>